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6" r:id="rId2"/>
    <p:sldMasterId id="2147483660" r:id="rId3"/>
  </p:sldMasterIdLst>
  <p:handoutMasterIdLst>
    <p:handoutMasterId r:id="rId8"/>
  </p:handoutMasterIdLst>
  <p:sldIdLst>
    <p:sldId id="256" r:id="rId4"/>
    <p:sldId id="262" r:id="rId5"/>
    <p:sldId id="259" r:id="rId6"/>
    <p:sldId id="257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F59"/>
    <a:srgbClr val="2EA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4" autoAdjust="0"/>
    <p:restoredTop sz="96327" autoAdjust="0"/>
  </p:normalViewPr>
  <p:slideViewPr>
    <p:cSldViewPr>
      <p:cViewPr varScale="1">
        <p:scale>
          <a:sx n="91" d="100"/>
          <a:sy n="91" d="100"/>
        </p:scale>
        <p:origin x="200" y="179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83384-47A9-457A-AA0C-2DC78DB92413}" type="datetimeFigureOut">
              <a:rPr lang="cs-CZ" smtClean="0"/>
              <a:pPr/>
              <a:t>12.10.2022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A98DC-0D3F-4EA1-904B-CEB41FFB54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580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7544" y="1275606"/>
            <a:ext cx="7990656" cy="886495"/>
          </a:xfrm>
          <a:prstGeom prst="rect">
            <a:avLst/>
          </a:prstGeom>
        </p:spPr>
        <p:txBody>
          <a:bodyPr/>
          <a:lstStyle>
            <a:lvl1pPr algn="l">
              <a:defRPr sz="4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Session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44073" y="3651870"/>
            <a:ext cx="7992888" cy="432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Speaker(s)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851670"/>
            <a:ext cx="8352927" cy="1080120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 baseline="0">
                <a:solidFill>
                  <a:srgbClr val="E63F59"/>
                </a:solidFill>
              </a:defRPr>
            </a:lvl1pPr>
          </a:lstStyle>
          <a:p>
            <a:r>
              <a:rPr lang="en-US" noProof="0" dirty="0" err="1"/>
              <a:t>Klepnutím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nadpisů</a:t>
            </a:r>
            <a:r>
              <a:rPr lang="en-US" noProof="0" dirty="0"/>
              <a:t>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BB294BA-9501-4D55-B007-58583DA74A1F}"/>
              </a:ext>
            </a:extLst>
          </p:cNvPr>
          <p:cNvSpPr/>
          <p:nvPr userDrawn="1"/>
        </p:nvSpPr>
        <p:spPr>
          <a:xfrm>
            <a:off x="6588224" y="4933968"/>
            <a:ext cx="2555776" cy="209531"/>
          </a:xfrm>
          <a:prstGeom prst="rect">
            <a:avLst/>
          </a:prstGeom>
          <a:solidFill>
            <a:srgbClr val="2EA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DB11F0-7FC8-4A0B-86FF-E776CADF9E9A}"/>
              </a:ext>
            </a:extLst>
          </p:cNvPr>
          <p:cNvSpPr/>
          <p:nvPr userDrawn="1"/>
        </p:nvSpPr>
        <p:spPr>
          <a:xfrm>
            <a:off x="35496" y="4904394"/>
            <a:ext cx="2555776" cy="209531"/>
          </a:xfrm>
          <a:prstGeom prst="rect">
            <a:avLst/>
          </a:prstGeom>
          <a:solidFill>
            <a:srgbClr val="2EA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4992D91-E438-E043-8B65-C9F510B1E543}"/>
              </a:ext>
            </a:extLst>
          </p:cNvPr>
          <p:cNvSpPr/>
          <p:nvPr userDrawn="1"/>
        </p:nvSpPr>
        <p:spPr>
          <a:xfrm>
            <a:off x="0" y="4443958"/>
            <a:ext cx="9144000" cy="699542"/>
          </a:xfrm>
          <a:prstGeom prst="rect">
            <a:avLst/>
          </a:prstGeom>
          <a:solidFill>
            <a:srgbClr val="2EA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Obrázek 17" descr="Obsah obrázku text, klipart, podepsat&#10;&#10;Popis byl vytvořen automaticky">
            <a:extLst>
              <a:ext uri="{FF2B5EF4-FFF2-40B4-BE49-F238E27FC236}">
                <a16:creationId xmlns:a16="http://schemas.microsoft.com/office/drawing/2014/main" id="{F44D42CA-C719-6C44-BCDD-3B9AD1FC7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91" y="411510"/>
            <a:ext cx="1864561" cy="50405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8CE0D04-6619-BC20-3F1F-CE2BDC095C52}"/>
              </a:ext>
            </a:extLst>
          </p:cNvPr>
          <p:cNvSpPr txBox="1"/>
          <p:nvPr userDrawn="1"/>
        </p:nvSpPr>
        <p:spPr>
          <a:xfrm>
            <a:off x="259167" y="4579628"/>
            <a:ext cx="8777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2000" noProof="0" dirty="0">
                <a:solidFill>
                  <a:schemeClr val="bg1"/>
                </a:solidFill>
                <a:effectLst/>
              </a:rPr>
              <a:t>Let‘s Connect 2022                                                                                    October 26, 2022</a:t>
            </a:r>
          </a:p>
        </p:txBody>
      </p:sp>
    </p:spTree>
    <p:extLst>
      <p:ext uri="{BB962C8B-B14F-4D97-AF65-F5344CB8AC3E}">
        <p14:creationId xmlns:p14="http://schemas.microsoft.com/office/powerpoint/2010/main" val="1824825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cxnSp>
        <p:nvCxnSpPr>
          <p:cNvPr id="11" name="Přímá spojovací čára 10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28575"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09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7595"/>
            <a:ext cx="8229600" cy="3427028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cxnSp>
        <p:nvCxnSpPr>
          <p:cNvPr id="10" name="Přímá spojovací čára 9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28575"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28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cxnSp>
        <p:nvCxnSpPr>
          <p:cNvPr id="14" name="Přímá spojovací čára 13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28575"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63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33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662F978-15C1-A341-8E94-8924AEE0AC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0" y="1854200"/>
            <a:ext cx="52959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7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véPole 37"/>
          <p:cNvSpPr txBox="1"/>
          <p:nvPr userDrawn="1"/>
        </p:nvSpPr>
        <p:spPr>
          <a:xfrm>
            <a:off x="275457" y="126405"/>
            <a:ext cx="134043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PLATINUM </a:t>
            </a:r>
            <a:r>
              <a:rPr lang="en-US" sz="1050" baseline="0" dirty="0">
                <a:solidFill>
                  <a:srgbClr val="2EAADD"/>
                </a:solidFill>
              </a:rPr>
              <a:t>SPONSOR</a:t>
            </a:r>
            <a:endParaRPr lang="cs-CZ" sz="1050" dirty="0">
              <a:solidFill>
                <a:srgbClr val="2EAADD"/>
              </a:solidFill>
            </a:endParaRPr>
          </a:p>
        </p:txBody>
      </p:sp>
      <p:cxnSp>
        <p:nvCxnSpPr>
          <p:cNvPr id="24" name="Přímá spojovací čára 24">
            <a:extLst>
              <a:ext uri="{FF2B5EF4-FFF2-40B4-BE49-F238E27FC236}">
                <a16:creationId xmlns:a16="http://schemas.microsoft.com/office/drawing/2014/main" id="{67D59E9E-BC9F-4A94-B124-10B91CDE2324}"/>
              </a:ext>
            </a:extLst>
          </p:cNvPr>
          <p:cNvCxnSpPr/>
          <p:nvPr userDrawn="1"/>
        </p:nvCxnSpPr>
        <p:spPr>
          <a:xfrm>
            <a:off x="513829" y="1148648"/>
            <a:ext cx="8162627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34">
            <a:extLst>
              <a:ext uri="{FF2B5EF4-FFF2-40B4-BE49-F238E27FC236}">
                <a16:creationId xmlns:a16="http://schemas.microsoft.com/office/drawing/2014/main" id="{C09ECB7C-5A6F-4EB7-9696-DCBC9A2BC420}"/>
              </a:ext>
            </a:extLst>
          </p:cNvPr>
          <p:cNvCxnSpPr/>
          <p:nvPr userDrawn="1"/>
        </p:nvCxnSpPr>
        <p:spPr>
          <a:xfrm>
            <a:off x="491481" y="253363"/>
            <a:ext cx="8184975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3C35706D-F3C3-43D8-978B-9A1800872E93}"/>
              </a:ext>
            </a:extLst>
          </p:cNvPr>
          <p:cNvSpPr txBox="1"/>
          <p:nvPr userDrawn="1"/>
        </p:nvSpPr>
        <p:spPr>
          <a:xfrm>
            <a:off x="275457" y="126405"/>
            <a:ext cx="140294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PLATINUM </a:t>
            </a:r>
            <a:r>
              <a:rPr lang="en-US" sz="1050" baseline="0" dirty="0">
                <a:solidFill>
                  <a:srgbClr val="2EAADD"/>
                </a:solidFill>
              </a:rPr>
              <a:t>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1285EEF9-A94F-4A0A-B9EB-3EDD439A7ED5}"/>
              </a:ext>
            </a:extLst>
          </p:cNvPr>
          <p:cNvSpPr txBox="1"/>
          <p:nvPr userDrawn="1"/>
        </p:nvSpPr>
        <p:spPr>
          <a:xfrm>
            <a:off x="275458" y="1021690"/>
            <a:ext cx="1125629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GOLD 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cxnSp>
        <p:nvCxnSpPr>
          <p:cNvPr id="33" name="Přímá spojovací čára 18">
            <a:extLst>
              <a:ext uri="{FF2B5EF4-FFF2-40B4-BE49-F238E27FC236}">
                <a16:creationId xmlns:a16="http://schemas.microsoft.com/office/drawing/2014/main" id="{9AD99D49-B87D-440F-BF58-F119B419DA56}"/>
              </a:ext>
            </a:extLst>
          </p:cNvPr>
          <p:cNvCxnSpPr/>
          <p:nvPr userDrawn="1"/>
        </p:nvCxnSpPr>
        <p:spPr>
          <a:xfrm>
            <a:off x="539551" y="2626700"/>
            <a:ext cx="8112967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EC200145-2087-4BCA-933C-89CEBC7F692B}"/>
              </a:ext>
            </a:extLst>
          </p:cNvPr>
          <p:cNvSpPr txBox="1"/>
          <p:nvPr userDrawn="1"/>
        </p:nvSpPr>
        <p:spPr>
          <a:xfrm>
            <a:off x="251520" y="2499742"/>
            <a:ext cx="1180131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SILVER 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cxnSp>
        <p:nvCxnSpPr>
          <p:cNvPr id="22" name="Přímá spojovací čára 25">
            <a:extLst>
              <a:ext uri="{FF2B5EF4-FFF2-40B4-BE49-F238E27FC236}">
                <a16:creationId xmlns:a16="http://schemas.microsoft.com/office/drawing/2014/main" id="{801B161B-08B0-4707-9A0C-9E7D7DEA9998}"/>
              </a:ext>
            </a:extLst>
          </p:cNvPr>
          <p:cNvCxnSpPr/>
          <p:nvPr userDrawn="1"/>
        </p:nvCxnSpPr>
        <p:spPr>
          <a:xfrm>
            <a:off x="563489" y="4028968"/>
            <a:ext cx="8112967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C5DC97F-1EED-464D-BB9D-178037E64AB3}"/>
              </a:ext>
            </a:extLst>
          </p:cNvPr>
          <p:cNvSpPr txBox="1"/>
          <p:nvPr userDrawn="1"/>
        </p:nvSpPr>
        <p:spPr>
          <a:xfrm>
            <a:off x="275458" y="3902010"/>
            <a:ext cx="1263487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rgbClr val="2EAADD"/>
                </a:solidFill>
              </a:rPr>
              <a:t>BRONZE</a:t>
            </a:r>
            <a:r>
              <a:rPr lang="en-US" sz="1050" dirty="0">
                <a:solidFill>
                  <a:srgbClr val="2EAADD"/>
                </a:solidFill>
              </a:rPr>
              <a:t> 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C509E40-0967-41C5-9676-A2D5094B4F8A}"/>
              </a:ext>
            </a:extLst>
          </p:cNvPr>
          <p:cNvSpPr txBox="1"/>
          <p:nvPr userDrawn="1"/>
        </p:nvSpPr>
        <p:spPr>
          <a:xfrm>
            <a:off x="6555108" y="3902010"/>
            <a:ext cx="2265364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rgbClr val="2EAADD"/>
                </a:solidFill>
              </a:rPr>
              <a:t>   SPEEDSPONSORING BEER  </a:t>
            </a:r>
            <a:r>
              <a:rPr lang="en-US" sz="1050" dirty="0">
                <a:solidFill>
                  <a:srgbClr val="2EAADD"/>
                </a:solidFill>
              </a:rPr>
              <a:t>SPONSO</a:t>
            </a:r>
            <a:r>
              <a:rPr lang="cs-CZ" sz="1050" dirty="0">
                <a:solidFill>
                  <a:srgbClr val="2EAADD"/>
                </a:solidFill>
              </a:rPr>
              <a:t>R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F63F482-F0A7-0836-A1D7-0D6F38072E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4514" y="4137742"/>
            <a:ext cx="2008758" cy="684954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3F6E0865-7E81-EB69-F73F-05336944FD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0481" y="253874"/>
            <a:ext cx="5256584" cy="88301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FFD84929-1896-9BC2-2A49-732613FCF5DE}"/>
              </a:ext>
            </a:extLst>
          </p:cNvPr>
          <p:cNvSpPr/>
          <p:nvPr userDrawn="1"/>
        </p:nvSpPr>
        <p:spPr>
          <a:xfrm>
            <a:off x="335562" y="177104"/>
            <a:ext cx="8556917" cy="4712522"/>
          </a:xfrm>
          <a:prstGeom prst="rect">
            <a:avLst/>
          </a:prstGeom>
          <a:solidFill>
            <a:srgbClr val="E63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TO BE UPDATED BEFORE THE EVENT</a:t>
            </a:r>
          </a:p>
        </p:txBody>
      </p:sp>
    </p:spTree>
    <p:extLst>
      <p:ext uri="{BB962C8B-B14F-4D97-AF65-F5344CB8AC3E}">
        <p14:creationId xmlns:p14="http://schemas.microsoft.com/office/powerpoint/2010/main" val="398824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CCB47E-D34A-87BC-4F8D-FDA308A048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049"/>
            <a:ext cx="10517991" cy="457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98F21B8-6B98-3348-BB3F-B99B711F6AE0}"/>
              </a:ext>
            </a:extLst>
          </p:cNvPr>
          <p:cNvSpPr/>
          <p:nvPr userDrawn="1"/>
        </p:nvSpPr>
        <p:spPr>
          <a:xfrm>
            <a:off x="0" y="4443958"/>
            <a:ext cx="9144000" cy="699542"/>
          </a:xfrm>
          <a:prstGeom prst="rect">
            <a:avLst/>
          </a:prstGeom>
          <a:solidFill>
            <a:srgbClr val="2EA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Obsah obrázku text, klipart, podepsat&#10;&#10;Popis byl vytvořen automaticky">
            <a:extLst>
              <a:ext uri="{FF2B5EF4-FFF2-40B4-BE49-F238E27FC236}">
                <a16:creationId xmlns:a16="http://schemas.microsoft.com/office/drawing/2014/main" id="{F4D0C4C1-ECB4-E248-A732-170293D4C5F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91" y="411510"/>
            <a:ext cx="1864561" cy="5040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D63F4BA-3327-F147-91F9-C453536A69FA}"/>
              </a:ext>
            </a:extLst>
          </p:cNvPr>
          <p:cNvSpPr txBox="1"/>
          <p:nvPr userDrawn="1"/>
        </p:nvSpPr>
        <p:spPr>
          <a:xfrm>
            <a:off x="259167" y="4579628"/>
            <a:ext cx="8777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2000" noProof="0" dirty="0">
                <a:solidFill>
                  <a:schemeClr val="bg1"/>
                </a:solidFill>
                <a:effectLst/>
              </a:rPr>
              <a:t>Let‘s Connect 2022                                                                                    October 26, 2022</a:t>
            </a:r>
          </a:p>
        </p:txBody>
      </p:sp>
    </p:spTree>
    <p:extLst>
      <p:ext uri="{BB962C8B-B14F-4D97-AF65-F5344CB8AC3E}">
        <p14:creationId xmlns:p14="http://schemas.microsoft.com/office/powerpoint/2010/main" val="180020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 err="1"/>
              <a:t>Klepnutím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nadpisů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Klepnutím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856261"/>
            <a:ext cx="9144000" cy="287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7504" y="4856261"/>
            <a:ext cx="338437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Let’s Connect 2022</a:t>
            </a:r>
            <a:endParaRPr lang="cs-CZ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5436096" y="4856261"/>
            <a:ext cx="3600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b="0" noProof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October 26, 2022     </a:t>
            </a:r>
          </a:p>
        </p:txBody>
      </p:sp>
    </p:spTree>
    <p:extLst>
      <p:ext uri="{BB962C8B-B14F-4D97-AF65-F5344CB8AC3E}">
        <p14:creationId xmlns:p14="http://schemas.microsoft.com/office/powerpoint/2010/main" val="150444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68" r:id="rId3"/>
    <p:sldLayoutId id="2147483669" r:id="rId4"/>
    <p:sldLayoutId id="214748367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2EAA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Session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Speaker Name, Company</a:t>
            </a:r>
          </a:p>
          <a:p>
            <a:r>
              <a:rPr lang="en-US" noProof="0" dirty="0">
                <a:latin typeface="Arial" pitchFamily="34" charset="0"/>
                <a:cs typeface="Arial" pitchFamily="34" charset="0"/>
              </a:rPr>
              <a:t>@twitter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Notes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Feel free to place you photo on the front slide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Please update the sponsors slide with an up-to-date version right before the event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Delete this slide :-)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Section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Slide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>
                <a:latin typeface="Arial" pitchFamily="34" charset="0"/>
                <a:cs typeface="Arial" pitchFamily="34" charset="0"/>
              </a:rPr>
              <a:t>Some great idea here</a:t>
            </a:r>
          </a:p>
          <a:p>
            <a:r>
              <a:rPr lang="en-US" noProof="0" dirty="0">
                <a:latin typeface="Arial" pitchFamily="34" charset="0"/>
                <a:cs typeface="Arial" pitchFamily="34" charset="0"/>
              </a:rPr>
              <a:t>And here</a:t>
            </a:r>
          </a:p>
          <a:p>
            <a:r>
              <a:rPr lang="en-US" noProof="0" dirty="0">
                <a:latin typeface="Arial" pitchFamily="34" charset="0"/>
                <a:cs typeface="Arial" pitchFamily="34" charset="0"/>
              </a:rPr>
              <a:t>And also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ccnx15 template 16-9" id="{DCBD7085-EA0F-F340-B645-0EE6AB8D21D5}" vid="{C9D176A5-712C-3842-A7A3-60D0511C9919}"/>
    </a:ext>
  </a:extLst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ccnx15 template 16-9" id="{DCBD7085-EA0F-F340-B645-0EE6AB8D21D5}" vid="{6092391E-AC2F-A54D-ACF0-CFF0AB60B74A}"/>
    </a:ext>
  </a:extLst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ccnx15 template 16-9" id="{DCBD7085-EA0F-F340-B645-0EE6AB8D21D5}" vid="{2DFC55A8-35EF-D440-9B94-3FCD5076300B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1_Vlastní návrh</Template>
  <TotalTime>17</TotalTime>
  <Words>48</Words>
  <Application>Microsoft Macintosh PowerPoint</Application>
  <PresentationFormat>Předvádění na obrazovce (16:9)</PresentationFormat>
  <Paragraphs>12</Paragraphs>
  <Slides>4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1_Vlastní návrh</vt:lpstr>
      <vt:lpstr>1_Motiv sady Office</vt:lpstr>
      <vt:lpstr>Vlastní návrh</vt:lpstr>
      <vt:lpstr>Session Title</vt:lpstr>
      <vt:lpstr>Notes</vt:lpstr>
      <vt:lpstr>Section 1</vt:lpstr>
      <vt:lpstr>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Microsoft Office User</dc:creator>
  <cp:lastModifiedBy>Microsoft Office User</cp:lastModifiedBy>
  <cp:revision>2</cp:revision>
  <dcterms:created xsi:type="dcterms:W3CDTF">2022-10-12T14:10:59Z</dcterms:created>
  <dcterms:modified xsi:type="dcterms:W3CDTF">2022-10-12T14:34:12Z</dcterms:modified>
</cp:coreProperties>
</file>